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88B0F-CCE8-4A6D-9C62-3E816548EED4}" type="datetimeFigureOut">
              <a:rPr lang="en-US" smtClean="0"/>
              <a:t>5/12/2008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0AF4C-E9F0-4CBA-B85D-3C85E2CF4F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Level Set Dissolution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 Braido</a:t>
            </a:r>
          </a:p>
          <a:p>
            <a:r>
              <a:rPr lang="en-US" dirty="0" smtClean="0"/>
              <a:t>Alberto </a:t>
            </a:r>
            <a:r>
              <a:rPr lang="en-US" dirty="0" err="1" smtClean="0"/>
              <a:t>Cuitino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of Actively Diffusing Particles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Volume of Active Particles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Diffusion Speed</a:t>
            </a:r>
            <a:endParaRPr lang="en-US" dirty="0"/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Solvent Penetration Speed</a:t>
            </a:r>
            <a:endParaRPr lang="en-US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Running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PharmaHub</a:t>
            </a:r>
            <a:r>
              <a:rPr lang="en-US" smtClean="0"/>
              <a:t> Tool Walkthrough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Shape Type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Title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Radius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Tablet Thickness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Size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Erosion Speed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Length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0257" y="1600200"/>
            <a:ext cx="56434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45</Words>
  <Application>Microsoft Office PowerPoint</Application>
  <PresentationFormat>On-screen Show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Level Set Dissolution</vt:lpstr>
      <vt:lpstr>PharmaHub Tool Walkthrough</vt:lpstr>
      <vt:lpstr>General Shape Type</vt:lpstr>
      <vt:lpstr>Session Title</vt:lpstr>
      <vt:lpstr>Tablet Radius</vt:lpstr>
      <vt:lpstr>Tablet Thickness</vt:lpstr>
      <vt:lpstr>Mesh Size</vt:lpstr>
      <vt:lpstr>Surface Erosion Speed</vt:lpstr>
      <vt:lpstr>Simulation Length</vt:lpstr>
      <vt:lpstr>Size of Actively Diffusing Particles</vt:lpstr>
      <vt:lpstr>Total Volume of Active Particles</vt:lpstr>
      <vt:lpstr>Particle Diffusion Speed</vt:lpstr>
      <vt:lpstr>Solvent Penetration Speed</vt:lpstr>
      <vt:lpstr>Simulation Running</vt:lpstr>
      <vt:lpstr>Output</vt:lpstr>
    </vt:vector>
  </TitlesOfParts>
  <Company>New Jersey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 Set Dissolution</dc:title>
  <dc:creator>Braido</dc:creator>
  <cp:lastModifiedBy>Braido</cp:lastModifiedBy>
  <cp:revision>2</cp:revision>
  <dcterms:created xsi:type="dcterms:W3CDTF">2008-05-13T01:36:44Z</dcterms:created>
  <dcterms:modified xsi:type="dcterms:W3CDTF">2008-05-13T03:38:27Z</dcterms:modified>
</cp:coreProperties>
</file>